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7" r:id="rId3"/>
    <p:sldId id="298" r:id="rId4"/>
    <p:sldId id="299" r:id="rId5"/>
    <p:sldId id="300" r:id="rId6"/>
    <p:sldId id="295" r:id="rId7"/>
    <p:sldId id="268" r:id="rId8"/>
    <p:sldId id="26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75" r:id="rId17"/>
    <p:sldId id="286" r:id="rId18"/>
    <p:sldId id="288" r:id="rId19"/>
    <p:sldId id="290" r:id="rId20"/>
    <p:sldId id="291" r:id="rId21"/>
    <p:sldId id="292" r:id="rId22"/>
    <p:sldId id="293" r:id="rId23"/>
    <p:sldId id="294" r:id="rId24"/>
    <p:sldId id="296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12" autoAdjust="0"/>
    <p:restoredTop sz="94622" autoAdjust="0"/>
  </p:normalViewPr>
  <p:slideViewPr>
    <p:cSldViewPr>
      <p:cViewPr varScale="1">
        <p:scale>
          <a:sx n="64" d="100"/>
          <a:sy n="64" d="100"/>
        </p:scale>
        <p:origin x="-120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111C51-3B10-43D8-ABD1-FEB121F16836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D9A50A-B0DA-4DBF-AF8B-760A83C93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09C39-6E73-45AC-AEC9-AEB2DFC6DD5E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A14BD-A24D-4FF4-B737-80F9244D4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A9575-F0C3-487B-A52B-94E400F44B7F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D724D-A93C-4B0D-9150-FD3109328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0FF58-224D-4E96-9190-0AC246B24970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FE799-52A3-44C7-BCE0-2D9F6C54C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AB16AE-62BD-4522-AAEB-83DCBB7548AD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F14EED-5FCE-4CC8-BEBE-9AAFF8ED2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6222A-6BE6-4FB3-8173-12CBB34D372B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BE6BE-61B1-4111-A708-A693F67D9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565AE-EACE-4EDA-926B-C0B913C0843D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F04C-6FDF-4441-9DA2-8C443E19D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BF750-0412-40EC-9E0B-EDB944C0E7E2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951FC-F1D9-44E4-89B8-EBC5AEF3D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8105D5-F60C-4CDE-A41C-EAEE2C089A84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BA88C3-9383-47E3-AE72-C624DF00C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46C91-1ACF-4C46-BA02-7D2BA9B71F0D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36A04-18ED-4C13-9AD3-B72BD943D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E77DC3-CD70-4C16-9E85-CB9C4189D567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074FB2-68E5-4413-9D2D-D71270D92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151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E5BC912-33E9-4BB9-913C-A7C67638D333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F9818D8-1FF1-46AE-AB25-6D88C942C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67" r:id="rId8"/>
    <p:sldLayoutId id="2147483675" r:id="rId9"/>
    <p:sldLayoutId id="2147483666" r:id="rId10"/>
    <p:sldLayoutId id="21474836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476250"/>
            <a:ext cx="8280400" cy="1152550"/>
          </a:xfrm>
        </p:spPr>
        <p:txBody>
          <a:bodyPr>
            <a:noAutofit/>
          </a:bodyPr>
          <a:lstStyle/>
          <a:p>
            <a:pPr indent="95250"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Инновационная площадка МАДОУ центр развития ребенка – детский сад №83 </a:t>
            </a:r>
            <a:br>
              <a:rPr lang="ru-RU" sz="2400" dirty="0" smtClean="0"/>
            </a:br>
            <a:r>
              <a:rPr lang="ru-RU" sz="2400" dirty="0" smtClean="0"/>
              <a:t>г.Хабаровск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262062" y="3429000"/>
            <a:ext cx="7881938" cy="295188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МАММ</a:t>
            </a:r>
            <a:endParaRPr lang="ru-RU" dirty="0"/>
          </a:p>
        </p:txBody>
      </p:sp>
      <p:pic>
        <p:nvPicPr>
          <p:cNvPr id="13315" name="Рисунок 3" descr="http://klub-drug.ru/wp-content/uploads/2011/04/School_University.jpg"/>
          <p:cNvPicPr>
            <a:picLocks noChangeAspect="1" noChangeArrowheads="1"/>
          </p:cNvPicPr>
          <p:nvPr/>
        </p:nvPicPr>
        <p:blipFill>
          <a:blip r:embed="rId2" cstate="print"/>
          <a:srcRect l="4176" t="11815" r="8089" b="4408"/>
          <a:stretch>
            <a:fillRect/>
          </a:stretch>
        </p:blipFill>
        <p:spPr bwMode="auto">
          <a:xfrm>
            <a:off x="500063" y="3786188"/>
            <a:ext cx="30003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67544" y="1268760"/>
            <a:ext cx="8183562" cy="51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65176" marR="0" lvl="0" indent="-265176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shade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тема:</a:t>
            </a: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Корпоративное обучение </a:t>
            </a: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 условие готовности кадрового ресурса к реализации стандарта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3861048"/>
            <a:ext cx="561662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Идея: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систему образования эффективной модели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психолого-педагогического сопровождения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педагогических кадров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Новая папка ФГОС\CCI13022015_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2611"/>
            <a:ext cx="8820472" cy="587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Новая папка ФГОС\CCI13022015_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2610"/>
            <a:ext cx="9144000" cy="641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573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Новая папка ФГОС\CCI13022015_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268" y="332656"/>
            <a:ext cx="8530212" cy="630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36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Новая папка ФГОС\CCI13022015_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2610"/>
            <a:ext cx="9144000" cy="641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90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Новая папка ФГОС\CCI13022015_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2610"/>
            <a:ext cx="9144000" cy="641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631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E:\Новая папка ФГОС\CCI13022015_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2610"/>
            <a:ext cx="9144000" cy="641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248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3238" y="404665"/>
            <a:ext cx="8183562" cy="3312367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Практический      материал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302895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ъект 12"/>
          <p:cNvSpPr>
            <a:spLocks noGrp="1"/>
          </p:cNvSpPr>
          <p:nvPr>
            <p:ph idx="4294967295"/>
          </p:nvPr>
        </p:nvSpPr>
        <p:spPr>
          <a:xfrm>
            <a:off x="960438" y="530225"/>
            <a:ext cx="8183562" cy="4187825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mtClean="0"/>
              <a:t>Приложение</a:t>
            </a:r>
          </a:p>
        </p:txBody>
      </p:sp>
      <p:sp>
        <p:nvSpPr>
          <p:cNvPr id="33794" name="Прямоугольник 2"/>
          <p:cNvSpPr>
            <a:spLocks noChangeArrowheads="1"/>
          </p:cNvSpPr>
          <p:nvPr/>
        </p:nvSpPr>
        <p:spPr bwMode="auto">
          <a:xfrm>
            <a:off x="395288" y="1341438"/>
            <a:ext cx="828040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latin typeface="Verdana" pitchFamily="34" charset="0"/>
              </a:rPr>
              <a:t> </a:t>
            </a:r>
            <a:r>
              <a:rPr lang="ru-RU" sz="1800" b="1">
                <a:latin typeface="Verdana" pitchFamily="34" charset="0"/>
              </a:rPr>
              <a:t>Практикум</a:t>
            </a:r>
            <a:r>
              <a:rPr lang="ru-RU" sz="1800">
                <a:latin typeface="Verdana" pitchFamily="34" charset="0"/>
              </a:rPr>
              <a:t>  </a:t>
            </a:r>
            <a:r>
              <a:rPr lang="ru-RU" sz="1800" b="1">
                <a:latin typeface="Verdana" pitchFamily="34" charset="0"/>
              </a:rPr>
              <a:t>№1</a:t>
            </a:r>
            <a:r>
              <a:rPr lang="ru-RU" sz="1800">
                <a:latin typeface="Verdana" pitchFamily="34" charset="0"/>
              </a:rPr>
              <a:t> </a:t>
            </a:r>
          </a:p>
          <a:p>
            <a:r>
              <a:rPr lang="ru-RU" sz="1800">
                <a:latin typeface="Verdana" pitchFamily="34" charset="0"/>
              </a:rPr>
              <a:t> </a:t>
            </a:r>
          </a:p>
          <a:p>
            <a:r>
              <a:rPr lang="ru-RU" sz="1800">
                <a:latin typeface="Verdana" pitchFamily="34" charset="0"/>
              </a:rPr>
              <a:t>    Прочитайте общие положения ФГОС. Подчерните тезисы, которые являются важными для организации качественной деятельности в ДОУ. </a:t>
            </a:r>
          </a:p>
          <a:p>
            <a:r>
              <a:rPr lang="ru-RU" sz="1800">
                <a:latin typeface="Verdana" pitchFamily="34" charset="0"/>
              </a:rPr>
              <a:t>Запишите обобщённые результаты работы Вашей группы в таблицу. 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1119188" y="3711575"/>
          <a:ext cx="6960359" cy="2333767"/>
        </p:xfrm>
        <a:graphic>
          <a:graphicData uri="http://schemas.openxmlformats.org/drawingml/2006/table">
            <a:tbl>
              <a:tblPr/>
              <a:tblGrid>
                <a:gridCol w="3261815"/>
                <a:gridCol w="3698544"/>
              </a:tblGrid>
              <a:tr h="91440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Важнейшие тезисы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Ваша позиция: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93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6111570"/>
              </p:ext>
            </p:extLst>
          </p:nvPr>
        </p:nvGraphicFramePr>
        <p:xfrm>
          <a:off x="1544427" y="3167340"/>
          <a:ext cx="6077585" cy="27819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8475"/>
                <a:gridCol w="3039110"/>
              </a:tblGrid>
              <a:tr h="695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Важнейшие тезисы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Ваша позиция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43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43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55751" y="859017"/>
            <a:ext cx="6832674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автономное дошкольное образовательное учреждение города Хабаровска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развития ребенка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детский сад№83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Практикум №2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Общие положения ФГОС ДО.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№1. Прочитайте общие положения ФГОС ДО. Подчеркните тезисы, которые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являются важными для организации качественной деятельности в ДОУ.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Запишите обобщенные результаты работы Вашей группы в таблицу.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871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476673"/>
            <a:ext cx="828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города Хабаровска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«Центр развития ребенка – детский сад№83»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Практикум №3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Требования к структуре ООП ДО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Задание №1. Заполните таблицу требований к структуре ООП ДО</a:t>
            </a:r>
          </a:p>
        </p:txBody>
      </p:sp>
    </p:spTree>
    <p:extLst>
      <p:ext uri="{BB962C8B-B14F-4D97-AF65-F5344CB8AC3E}">
        <p14:creationId xmlns:p14="http://schemas.microsoft.com/office/powerpoint/2010/main" xmlns="" val="415670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94984325"/>
              </p:ext>
            </p:extLst>
          </p:nvPr>
        </p:nvGraphicFramePr>
        <p:xfrm>
          <a:off x="1331640" y="3140965"/>
          <a:ext cx="6078220" cy="29089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9110"/>
                <a:gridCol w="3039110"/>
              </a:tblGrid>
              <a:tr h="581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Образовательные области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Компоненты образовательных областей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89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социально-коммуникативное развитие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познавательное развитие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речевое развитие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89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художественно-эстетическое развитие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89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физическое развитие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55750" y="645419"/>
            <a:ext cx="6232284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Муниципальное автономное дошкольное образовательное учреждение города Хабаровска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«Центр развития ребенка – детский сад №83»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Практикум №4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Тема: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Анализ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ООП ДО в соответствии с ФГОС ДО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Задание 1.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Определите в соответствии с П.2.6. ФГОС ДО определенные направления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развития и образования детей, а так же компоненты образовательных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областей;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Заполните таблицу: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Задание 2.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(работа в группах)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группа: составьте конструктор целевого раздела ООП ДО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группа: составьте конструктор содержательного раздела ООП ДО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 группа: составьте конструктор организационного раздела ООП ДО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651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</a:rPr>
              <a:t>Выработанная стратегия: реализация творческого потенциала педагогов в педагогической практике, посредством проблемно-диалогического подхода</a:t>
            </a:r>
            <a:endParaRPr lang="ru-RU" sz="1800" dirty="0">
              <a:solidFill>
                <a:srgbClr val="002060"/>
              </a:solidFill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ph idx="1"/>
          </p:nvPr>
        </p:nvGraphicFramePr>
        <p:xfrm>
          <a:off x="1475656" y="1268760"/>
          <a:ext cx="5976664" cy="5589240"/>
        </p:xfrm>
        <a:graphic>
          <a:graphicData uri="http://schemas.openxmlformats.org/presentationml/2006/ole">
            <p:oleObj spid="_x0000_s21506" name="Документ" r:id="rId3" imgW="5994843" imgH="9398474" progId="Word.Document.12">
              <p:embed/>
            </p:oleObj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57606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265176" marR="0" lvl="0" indent="-265176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МАДОУ №83. </a:t>
            </a:r>
            <a: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тема: «Корпоративное обучение  как условие готовности кадрового ресурса к реализации стандарта»</a:t>
            </a:r>
            <a: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F8D3E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1235609"/>
              </p:ext>
            </p:extLst>
          </p:nvPr>
        </p:nvGraphicFramePr>
        <p:xfrm>
          <a:off x="1187624" y="2348880"/>
          <a:ext cx="6077585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8475"/>
                <a:gridCol w="303911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Согласно ФГТ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 условиям реализации ООП ДО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Согласно ФГОС ДО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 кадровому обеспечению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 информационно-методическому обеспечению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 психолого-педагогическому обеспечению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 медико-социальному обслуживанию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 учебно-материальному обеспечению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 материально-техническому обеспечению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 финансовому обеспечению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1560" y="481122"/>
            <a:ext cx="820891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Муниципальное автономное дошкольное образовательное учреждение города Хабаровска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«Центр развития ребенка – детский сад №83»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Практикум №5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Тема: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Анализ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условий реализации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ООП в соответствии с ФГОС ДО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Задание 1.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Заполните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таблицу требований к условиям реализации образовательной программы дошкольного образования (согласно ФГОС ДО);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14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7632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Задание 2. </a:t>
            </a:r>
            <a:r>
              <a:rPr lang="ru-RU" sz="1600" dirty="0"/>
              <a:t>Ответьте  на вопросы и составьте  модель требований </a:t>
            </a:r>
          </a:p>
          <a:p>
            <a:r>
              <a:rPr lang="ru-RU" sz="1600" dirty="0"/>
              <a:t>                      к  развивающей  предметно - пространственной   среде</a:t>
            </a:r>
          </a:p>
          <a:p>
            <a:r>
              <a:rPr lang="ru-RU" sz="1600" dirty="0"/>
              <a:t>    </a:t>
            </a:r>
          </a:p>
          <a:p>
            <a:r>
              <a:rPr lang="ru-RU" sz="1600" dirty="0"/>
              <a:t>Вопросы:</a:t>
            </a:r>
          </a:p>
          <a:p>
            <a:r>
              <a:rPr lang="ru-RU" sz="1600" dirty="0"/>
              <a:t> </a:t>
            </a:r>
          </a:p>
          <a:p>
            <a:pPr lvl="0"/>
            <a:r>
              <a:rPr lang="ru-RU" sz="1600" dirty="0"/>
              <a:t>Что должна обеспечивать развивающая     предметно - пространственная   среда?</a:t>
            </a:r>
          </a:p>
          <a:p>
            <a:r>
              <a:rPr lang="ru-RU" sz="1600" dirty="0"/>
              <a:t> </a:t>
            </a:r>
          </a:p>
          <a:p>
            <a:pPr lvl="0"/>
            <a:r>
              <a:rPr lang="ru-RU" sz="1600" dirty="0"/>
              <a:t> Какой должна быть   развивающая     предметно - пространственная   среда?</a:t>
            </a:r>
          </a:p>
          <a:p>
            <a:r>
              <a:rPr lang="ru-RU" sz="1600" dirty="0"/>
              <a:t> </a:t>
            </a:r>
          </a:p>
          <a:p>
            <a:r>
              <a:rPr lang="ru-RU" sz="1600" dirty="0"/>
              <a:t> </a:t>
            </a:r>
          </a:p>
          <a:p>
            <a:pPr lvl="0"/>
            <a:r>
              <a:rPr lang="ru-RU" sz="1600" dirty="0"/>
              <a:t> Содержание  каких образовательных областей должна отражать    развивающая       </a:t>
            </a:r>
          </a:p>
          <a:p>
            <a:r>
              <a:rPr lang="ru-RU" sz="1600" dirty="0"/>
              <a:t> предметно - пространственная   среда?</a:t>
            </a:r>
          </a:p>
          <a:p>
            <a:r>
              <a:rPr lang="ru-RU" sz="1600" dirty="0"/>
              <a:t> </a:t>
            </a:r>
          </a:p>
          <a:p>
            <a:pPr lvl="0"/>
            <a:r>
              <a:rPr lang="ru-RU" sz="1600" dirty="0"/>
              <a:t>Какие виды детской деятельности (в младенческом, раннем, дошкольном возрасте) должна обеспечивать   развивающая     предметно - пространственная   среда?             </a:t>
            </a:r>
          </a:p>
          <a:p>
            <a:r>
              <a:rPr lang="ru-RU" sz="1600" dirty="0"/>
              <a:t> </a:t>
            </a:r>
          </a:p>
          <a:p>
            <a:r>
              <a:rPr lang="ru-RU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52421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3238" y="2305341"/>
          <a:ext cx="8183562" cy="637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91781"/>
                <a:gridCol w="4091781"/>
              </a:tblGrid>
              <a:tr h="1593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Есть условие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4" marR="597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 условия. Нужно создать.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4" marR="59774" marT="0" marB="0"/>
                </a:tc>
              </a:tr>
              <a:tr h="478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4" marR="597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4" marR="59774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03238" y="369050"/>
            <a:ext cx="8101210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автономное дошкольное образовательное учреждение города Хабаровска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развития ребенка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детский сад№83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Практикум №6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Изучаем требования к условиям реализации основной образовательной программы дошкольного образования.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условия создаете Вы в своей позиции? На что Вы можете влиять? Заполните таблицу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683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3"/>
            <a:ext cx="777686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города Хабаровска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«Центр развития ребенка – детский сад №83»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Практикум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7.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Тема: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Анализ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условий реализации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ООП в соответствии с ФГОС ДО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Форма организации: работа в группах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Организационно –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деятельностная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игра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Распределение ролей: «Мозговой центр», «Пресс-центр», «Лидеры», «Эксперты»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Вопросы для обсуждения в группах («Мозговой центр»):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 группа: какими основными компетенциями должны обладать педагогические 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     работники для создания условий развития детей (п.3.4.2 ФГОС ДО)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 группа:  какие условия должны быть созданы педагогическим работникам с целью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      эффективной реализации ООП ДО?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 группа:  каковы требования к материально – техническим условиям реализации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      образовательной программы?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«Педагогическая вертушка»   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Подгруппы подходят по очереди к каждому столу, за которым лидеры задают вопросы: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какие документы отражают взаимодействие ОУ и семьи?                                                                                                            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какие вы знаете направления взаимодействия ОУ и семьи?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какие формы взаимодействия вы считаете эффективными и почему?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Пресс – центр заслушивает ответы, фиксирует правильные высказывания, интересные мысли «Мозгового центра». Эксперт выступает с заключительным словом (анализирует работу всех групп).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413040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ДОУ83_1\Pictures\8869002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03263" y="838200"/>
            <a:ext cx="7462837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2270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480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Продукты инновационной деятельности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183880" cy="4482824"/>
          </a:xfrm>
        </p:spPr>
        <p:txBody>
          <a:bodyPr/>
          <a:lstStyle/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- отмечается рост общекультурной и профессиональной компетентности   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педагогов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;                                       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- создана гибкая система  повышения профессионального мастерства         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  педагогических работников в процессе педагогической деятельности;                                                                         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проведены семинары - практикумы, мастер-классы, открытые просмотры 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образовательной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деятельности, защита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проектов и собраны практические материалы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корпоративного обучения педагогов по 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ФГОС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ДО;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повысилась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активность участия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педагогов  в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городском конкурсе   </a:t>
            </a: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   профессионального 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мастерства («Педагогический звездопад – 2014», </a:t>
            </a: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   абсолютный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победитель Цыганкова М.В. в номинации «Воспитатель года»); в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2015 году приняли участие в краевом конкурсе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«Педагогический звездопад» еще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трое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педагогов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- открыты новые страницы сайта ОУ «Инновации», «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Блоги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специалистов» и «</a:t>
            </a:r>
            <a:r>
              <a:rPr lang="ru-RU" sz="1900" b="1" smtClean="0">
                <a:latin typeface="Times New Roman" pitchFamily="18" charset="0"/>
                <a:cs typeface="Times New Roman" pitchFamily="18" charset="0"/>
              </a:rPr>
              <a:t>Лента новостей»;</a:t>
            </a: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-разработана ООП ДО в соответствии с ФГОС ДО.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57606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265176" marR="0" lvl="0" indent="-265176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МАДОУ №83. </a:t>
            </a:r>
            <a: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тема: «Корпоративное обучение  как условие готовности кадрового ресурса к реализации стандарта»</a:t>
            </a:r>
            <a: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F8D3E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7200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4620000"/>
          </a:xfrm>
        </p:spPr>
        <p:txBody>
          <a:bodyPr/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476674"/>
          <a:ext cx="8352927" cy="5184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6557"/>
                <a:gridCol w="4286370"/>
              </a:tblGrid>
              <a:tr h="1410948"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Решение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10948">
                <a:tc rowSpan="3"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1. Обеспеченность кадрами;</a:t>
                      </a: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2. Низкий уровень профессионализма вновь прибывших педагогов</a:t>
                      </a: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Методическая помощь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665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«Наставничество»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961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«Школа молодого специалиста»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57606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265176" marR="0" lvl="0" indent="-265176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МАДОУ №83. </a:t>
            </a:r>
            <a: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тема: «Корпоративное обучение  как условие готовности кадрового ресурса к реализации стандарта»</a:t>
            </a:r>
            <a: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F8D3E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83880" cy="72008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Предложения по диссеминации опыта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183880" cy="512405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Через профессионально-сетевые сообщества: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форумы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блоги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сетевые проекты;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обмен опытом;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размещение продуктов деятельности на сайте</a:t>
            </a: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Через методические объединения: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 классы;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семинары-практикумы</a:t>
            </a:r>
          </a:p>
          <a:p>
            <a:pPr algn="ctr">
              <a:buFontTx/>
              <a:buChar char="-"/>
            </a:pP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57606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265176" marR="0" lvl="0" indent="-265176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МАДОУ №83. </a:t>
            </a:r>
            <a: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тема: «Корпоративное обучение  как условие готовности кадрового ресурса к реализации стандарта»</a:t>
            </a:r>
            <a: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F8D3E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2245957"/>
              </p:ext>
            </p:extLst>
          </p:nvPr>
        </p:nvGraphicFramePr>
        <p:xfrm>
          <a:off x="971601" y="1454246"/>
          <a:ext cx="7200800" cy="5050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6655"/>
                <a:gridCol w="1588882"/>
                <a:gridCol w="906655"/>
                <a:gridCol w="996806"/>
                <a:gridCol w="996806"/>
                <a:gridCol w="906014"/>
                <a:gridCol w="898982"/>
              </a:tblGrid>
              <a:tr h="374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№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тема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Кол-во часов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методы, 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виды, формы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Место проведения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Срок проведения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</a:tr>
              <a:tr h="374118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Нормативные документы, регламентирующие деятельность ОУ в условиях введения ФГОС ДО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теория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доклад – презентация;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МАДОУ ц.р.р.-д/с№83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</a:tr>
              <a:tr h="187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практика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 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практикум; №1, №2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</a:tr>
              <a:tr h="187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Самостоят.работа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 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полилог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</a:tr>
              <a:tr h="18705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2.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Федеральный государственный образовательный стандарт дошкольного образования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теория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презентация;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</a:tr>
              <a:tr h="187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практика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практикум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</a:tr>
              <a:tr h="187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Самостоят. 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работа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</a:tr>
              <a:tr h="28058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3.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ООП ДО в соответствии с ФГОС ДО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теория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доклад- презентация;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</a:tr>
              <a:tr h="187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практика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практикум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</a:tr>
              <a:tr h="187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Самостоят.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работа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</a:tr>
              <a:tr h="280588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4.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Условия реализации ООП ДО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теория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научно- практический семинар;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</a:tr>
              <a:tr h="187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практика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практикум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</a:tr>
              <a:tr h="187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Самостоят.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работа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</a:tr>
              <a:tr h="9352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5.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Организация образовательного процесса в условиях реализации ФГОС ДО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теория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</a:tr>
              <a:tr h="3741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практика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мастер – класс;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открытые просмотры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</a:tr>
              <a:tr h="187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Самостоят.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работа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Образовател деятельност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</a:tr>
              <a:tr h="280588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6.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Использование современных педагогических технологий в образовательном процессе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теория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доклад – презентация,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</a:tr>
              <a:tr h="187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практика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защита проектов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</a:tr>
              <a:tr h="187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Самостоят 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работа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</a:tr>
              <a:tr h="28058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7.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Достижение результатов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теория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Достижение результатов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</a:tr>
              <a:tr h="280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практика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Достижение результатов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</a:tr>
              <a:tr h="187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Самостоят 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работа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07" marR="37907" marT="0" marB="0"/>
                </a:tc>
              </a:tr>
            </a:tbl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27584" y="-689667"/>
            <a:ext cx="756084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автономное дошкольное образовательное учреждение города Хабаровска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развития ребенка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детский сад№83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Учебный план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краевой инновационной площадки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Сроки проведения: 2014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2015 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8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         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5602" name="Picture 2" descr="C:\Users\МАДОУ83_1\Desktop\ФГОС для краев. площ\инновационная площадка\DSC_02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620713"/>
            <a:ext cx="8207375" cy="5472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5373216"/>
            <a:ext cx="8183562" cy="86407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0" dirty="0">
                <a:solidFill>
                  <a:schemeClr val="tx1"/>
                </a:solidFill>
                <a:effectLst/>
                <a:latin typeface="Arial" charset="0"/>
              </a:rPr>
              <a:t>проведение семинаров - практикумов,</a:t>
            </a:r>
            <a:endParaRPr lang="ru-RU" sz="31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6626" name="Picture 2" descr="C:\Users\МАДОУ83_1\Desktop\ФГОС для краев. площ\инновационная площадка\DSC_0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8496300" cy="547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Новая папка ФГОС\CCI13022015_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674453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108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952</TotalTime>
  <Words>894</Words>
  <Application>Microsoft Office PowerPoint</Application>
  <PresentationFormat>Экран (4:3)</PresentationFormat>
  <Paragraphs>380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Аспект</vt:lpstr>
      <vt:lpstr>Документ Microsoft Office Word</vt:lpstr>
      <vt:lpstr>Инновационная площадка МАДОУ центр развития ребенка – детский сад №83  г.Хабаровск</vt:lpstr>
      <vt:lpstr>Выработанная стратегия: реализация творческого потенциала педагогов в педагогической практике, посредством проблемно-диалогического подхода</vt:lpstr>
      <vt:lpstr>Продукты инновационной деятельности </vt:lpstr>
      <vt:lpstr>Слайд 4</vt:lpstr>
      <vt:lpstr>Предложения по диссеминации опыта</vt:lpstr>
      <vt:lpstr>Слайд 6</vt:lpstr>
      <vt:lpstr>            </vt:lpstr>
      <vt:lpstr>проведение семинаров - практикумов,</vt:lpstr>
      <vt:lpstr>Слайд 9</vt:lpstr>
      <vt:lpstr>Слайд 10</vt:lpstr>
      <vt:lpstr>Слайд 11</vt:lpstr>
      <vt:lpstr>Слайд 12</vt:lpstr>
      <vt:lpstr>Слайд 13</vt:lpstr>
      <vt:lpstr>Слайд 14</vt:lpstr>
      <vt:lpstr>Практический      материал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Корпоративное обучение как условие готовности кадрового ресурса к реализации стандарта</dc:title>
  <dc:creator>Нина</dc:creator>
  <cp:lastModifiedBy>User</cp:lastModifiedBy>
  <cp:revision>53</cp:revision>
  <dcterms:created xsi:type="dcterms:W3CDTF">2014-05-05T07:11:55Z</dcterms:created>
  <dcterms:modified xsi:type="dcterms:W3CDTF">2015-06-23T22:00:59Z</dcterms:modified>
</cp:coreProperties>
</file>